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jpeg" ContentType="image/jpeg"/>
  <Default Extension="xml" ContentType="application/xml"/>
  <Default Extension="gif" ContentType="image/gif"/>
  <Default Extension="vml" ContentType="application/vnd.openxmlformats-officedocument.vmlDrawing"/>
  <Default Extension="m4v" ContentType="video/mp4"/>
  <Default Extension="xlsx" ContentType="application/vnd.openxmlformats-officedocument.spreadsheetml.sheet"/>
  <Default Extension="mp4" ContentType="video/mp4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Layouts/slideLayout1.xml" ContentType="application/vnd.openxmlformats-officedocument.presentationml.slideLayout+xml"/>
  <Override PartName="/ppt/slides/slide1.xml" ContentType="application/vnd.openxmlformats-officedocument.presentationml.slide+xml"/>
  <Override PartName="/ppt/notesSlides/notesSlide1.xml" ContentType="application/vnd.openxmlformats-officedocument.presentationml.notesSlide+xml"/>
  <Override PartName="/ppt/slides/slide2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3.xml" ContentType="application/vnd.openxmlformats-officedocument.presentationml.slide+xml"/>
  <Override PartName="/ppt/notesSlides/notesSlide3.xml" ContentType="application/vnd.openxmlformats-officedocument.presentationml.notesSlide+xml"/>
  <Override PartName="/ppt/slides/slide4.xml" ContentType="application/vnd.openxmlformats-officedocument.presentationml.slide+xml"/>
  <Override PartName="/ppt/notesSlides/notesSlide4.xml" ContentType="application/vnd.openxmlformats-officedocument.presentationml.notesSlide+xml"/>
  <Override PartName="/ppt/slides/slide5.xml" ContentType="application/vnd.openxmlformats-officedocument.presentationml.slide+xml"/>
  <Override PartName="/ppt/notesSlides/notesSlide5.xml" ContentType="application/vnd.openxmlformats-officedocument.presentationml.notesSlide+xml"/>
  <Override PartName="/ppt/slides/slide6.xml" ContentType="application/vnd.openxmlformats-officedocument.presentationml.slide+xml"/>
  <Override PartName="/ppt/notesSlides/notesSlide6.xml" ContentType="application/vnd.openxmlformats-officedocument.presentationml.notesSlide+xml"/>
  <Override PartName="/ppt/slides/slide7.xml" ContentType="application/vnd.openxmlformats-officedocument.presentationml.slide+xml"/>
  <Override PartName="/ppt/notesSlides/notesSlide7.xml" ContentType="application/vnd.openxmlformats-officedocument.presentationml.notesSlide+xml"/>
  <Override PartName="/ppt/slides/slide8.xml" ContentType="application/vnd.openxmlformats-officedocument.presentationml.slide+xml"/>
  <Override PartName="/ppt/notesSlides/notesSlide8.xml" ContentType="application/vnd.openxmlformats-officedocument.presentationml.notesSlide+xml"/>
  <Override PartName="/ppt/slides/slide9.xml" ContentType="application/vnd.openxmlformats-officedocument.presentationml.slide+xml"/>
  <Override PartName="/ppt/notesSlides/notesSlide9.xml" ContentType="application/vnd.openxmlformats-officedocument.presentationml.notesSlide+xml"/>
  <Override PartName="/ppt/slides/slide10.xml" ContentType="application/vnd.openxmlformats-officedocument.presentationml.slide+xml"/>
  <Override PartName="/ppt/notesSlides/notesSlide10.xml" ContentType="application/vnd.openxmlformats-officedocument.presentationml.notesSlide+xml"/>
  <Override PartName="/ppt/slides/slide11.xml" ContentType="application/vnd.openxmlformats-officedocument.presentationml.slide+xml"/>
  <Override PartName="/ppt/notesSlides/notesSlide11.xml" ContentType="application/vnd.openxmlformats-officedocument.presentationml.notesSlide+xml"/>
  <Override PartName="/ppt/slides/slide12.xml" ContentType="application/vnd.openxmlformats-officedocument.presentationml.slide+xml"/>
  <Override PartName="/ppt/notesSlides/notesSlide12.xml" ContentType="application/vnd.openxmlformats-officedocument.presentationml.notesSlide+xml"/>
  <Override PartName="/ppt/slides/slide13.xml" ContentType="application/vnd.openxmlformats-officedocument.presentationml.slide+xml"/>
  <Override PartName="/ppt/notesSlides/notesSlide13.xml" ContentType="application/vnd.openxmlformats-officedocument.presentationml.notesSlide+xml"/>
  <Override PartName="/ppt/slides/slide14.xml" ContentType="application/vnd.openxmlformats-officedocument.presentationml.slide+xml"/>
  <Override PartName="/ppt/notesSlides/notesSlide14.xml" ContentType="application/vnd.openxmlformats-officedocument.presentationml.notesSlide+xml"/>
  <Override PartName="/ppt/slides/slide15.xml" ContentType="application/vnd.openxmlformats-officedocument.presentationml.slide+xml"/>
  <Override PartName="/ppt/notesSlides/notesSlide15.xml" ContentType="application/vnd.openxmlformats-officedocument.presentationml.notesSlide+xml"/>
  <Override PartName="/ppt/slides/slide16.xml" ContentType="application/vnd.openxmlformats-officedocument.presentationml.slide+xml"/>
  <Override PartName="/ppt/notesSlides/notesSlide16.xml" ContentType="application/vnd.openxmlformats-officedocument.presentationml.notesSlide+xml"/>
  <Override PartName="/ppt/slides/slide17.xml" ContentType="application/vnd.openxmlformats-officedocument.presentationml.slide+xml"/>
  <Override PartName="/ppt/notesSlides/notesSlide17.xml" ContentType="application/vnd.openxmlformats-officedocument.presentationml.notesSlide+xml"/>
  <Override PartName="/ppt/slides/slide18.xml" ContentType="application/vnd.openxmlformats-officedocument.presentationml.slide+xml"/>
  <Override PartName="/ppt/notesSlides/notesSlide18.xml" ContentType="application/vnd.openxmlformats-officedocument.presentationml.notesSlide+xml"/>
  <Override PartName="/ppt/slides/slide19.xml" ContentType="application/vnd.openxmlformats-officedocument.presentationml.slide+xml"/>
  <Override PartName="/ppt/notesSlides/notesSlide19.xml" ContentType="application/vnd.openxmlformats-officedocument.presentationml.notesSlide+xml"/>
  <Override PartName="/ppt/slides/slide20.xml" ContentType="application/vnd.openxmlformats-officedocument.presentationml.slide+xml"/>
  <Override PartName="/ppt/notesSlides/notesSlide20.xml" ContentType="application/vnd.openxmlformats-officedocument.presentationml.notesSlide+xml"/>
  <Override PartName="/ppt/slides/slide21.xml" ContentType="application/vnd.openxmlformats-officedocument.presentationml.slide+xml"/>
  <Override PartName="/ppt/notesSlides/notesSlide21.xml" ContentType="application/vnd.openxmlformats-officedocument.presentationml.notesSlide+xml"/>
  <Override PartName="/ppt/slides/slide22.xml" ContentType="application/vnd.openxmlformats-officedocument.presentationml.slide+xml"/>
  <Override PartName="/ppt/notesSlides/notesSlide22.xml" ContentType="application/vnd.openxmlformats-officedocument.presentationml.notesSlide+xml"/>
  <Override PartName="/ppt/slides/slide23.xml" ContentType="application/vnd.openxmlformats-officedocument.presentationml.slide+xml"/>
  <Override PartName="/ppt/notesSlides/notesSlide23.xml" ContentType="application/vnd.openxmlformats-officedocument.presentationml.notesSlide+xml"/>
  <Override PartName="/ppt/slides/slide24.xml" ContentType="application/vnd.openxmlformats-officedocument.presentationml.slide+xml"/>
  <Override PartName="/ppt/notesSlides/notesSlide24.xml" ContentType="application/vnd.openxmlformats-officedocument.presentationml.notesSlide+xml"/>
  <Override PartName="/ppt/slides/slide25.xml" ContentType="application/vnd.openxmlformats-officedocument.presentationml.slide+xml"/>
  <Override PartName="/ppt/notesSlides/notesSlide25.xml" ContentType="application/vnd.openxmlformats-officedocument.presentationml.notesSlide+xml"/>
  <Override PartName="/ppt/slides/slide26.xml" ContentType="application/vnd.openxmlformats-officedocument.presentationml.slide+xml"/>
  <Override PartName="/ppt/notesSlides/notesSlide26.xml" ContentType="application/vnd.openxmlformats-officedocument.presentationml.notesSlide+xml"/>
  <Override PartName="/ppt/slides/slide27.xml" ContentType="application/vnd.openxmlformats-officedocument.presentationml.slide+xml"/>
  <Override PartName="/ppt/notesSlides/notesSlide27.xml" ContentType="application/vnd.openxmlformats-officedocument.presentationml.notesSlide+xml"/>
  <Override PartName="/ppt/slides/slide28.xml" ContentType="application/vnd.openxmlformats-officedocument.presentationml.slide+xml"/>
  <Override PartName="/ppt/notesSlides/notesSlide28.xml" ContentType="application/vnd.openxmlformats-officedocument.presentationml.notesSlide+xml"/>
  <Override PartName="/ppt/slides/slide29.xml" ContentType="application/vnd.openxmlformats-officedocument.presentationml.slide+xml"/>
  <Override PartName="/ppt/notesSlides/notesSlide29.xml" ContentType="application/vnd.openxmlformats-officedocument.presentationml.notesSlide+xml"/>
  <Override PartName="/ppt/slides/slide30.xml" ContentType="application/vnd.openxmlformats-officedocument.presentationml.slide+xml"/>
  <Override PartName="/ppt/notesSlides/notesSlide30.xml" ContentType="application/vnd.openxmlformats-officedocument.presentationml.notesSlide+xml"/>
  <Override PartName="/ppt/slides/slide31.xml" ContentType="application/vnd.openxmlformats-officedocument.presentationml.slide+xml"/>
  <Override PartName="/ppt/notesSlides/notesSlide31.xml" ContentType="application/vnd.openxmlformats-officedocument.presentationml.notesSlide+xml"/>
  <Override PartName="/ppt/slides/slide32.xml" ContentType="application/vnd.openxmlformats-officedocument.presentationml.slide+xml"/>
  <Override PartName="/ppt/notesSlides/notesSlide32.xml" ContentType="application/vnd.openxmlformats-officedocument.presentationml.notesSlide+xml"/>
  <Override PartName="/ppt/slides/slide33.xml" ContentType="application/vnd.openxmlformats-officedocument.presentationml.slide+xml"/>
  <Override PartName="/ppt/notesSlides/notesSlide33.xml" ContentType="application/vnd.openxmlformats-officedocument.presentationml.notesSlide+xml"/>
  <Override PartName="/ppt/slides/slide34.xml" ContentType="application/vnd.openxmlformats-officedocument.presentationml.slide+xml"/>
  <Override PartName="/ppt/notesSlides/notesSlide34.xml" ContentType="application/vnd.openxmlformats-officedocument.presentationml.notesSlide+xml"/>
  <Override PartName="/ppt/slides/slide35.xml" ContentType="application/vnd.openxmlformats-officedocument.presentationml.slide+xml"/>
  <Override PartName="/ppt/notesSlides/notesSlide35.xml" ContentType="application/vnd.openxmlformats-officedocument.presentationml.notesSlide+xml"/>
  <Override PartName="/ppt/slides/slide36.xml" ContentType="application/vnd.openxmlformats-officedocument.presentationml.slide+xml"/>
  <Override PartName="/ppt/notesSlides/notesSlide36.xml" ContentType="application/vnd.openxmlformats-officedocument.presentationml.notesSlide+xml"/>
  <Override PartName="/ppt/slides/slide37.xml" ContentType="application/vnd.openxmlformats-officedocument.presentationml.slide+xml"/>
  <Override PartName="/ppt/notesSlides/notesSlide37.xml" ContentType="application/vnd.openxmlformats-officedocument.presentationml.notesSlide+xml"/>
  <Override PartName="/ppt/slides/slide38.xml" ContentType="application/vnd.openxmlformats-officedocument.presentationml.slide+xml"/>
  <Override PartName="/ppt/notesSlides/notesSlide38.xml" ContentType="application/vnd.openxmlformats-officedocument.presentationml.notesSlide+xml"/>
  <Override PartName="/ppt/slides/slide39.xml" ContentType="application/vnd.openxmlformats-officedocument.presentationml.slide+xml"/>
  <Override PartName="/ppt/notesSlides/notesSlide39.xml" ContentType="application/vnd.openxmlformats-officedocument.presentationml.notesSlide+xml"/>
  <Override PartName="/ppt/slides/slide40.xml" ContentType="application/vnd.openxmlformats-officedocument.presentationml.slide+xml"/>
  <Override PartName="/ppt/notesSlides/notesSlide40.xml" ContentType="application/vnd.openxmlformats-officedocument.presentationml.notesSlide+xml"/>
  <Override PartName="/ppt/slides/slide41.xml" ContentType="application/vnd.openxmlformats-officedocument.presentationml.slide+xml"/>
  <Override PartName="/ppt/notesSlides/notesSlide41.xml" ContentType="application/vnd.openxmlformats-officedocument.presentationml.notesSlide+xml"/>
  <Override PartName="/ppt/slides/slide42.xml" ContentType="application/vnd.openxmlformats-officedocument.presentationml.slide+xml"/>
  <Override PartName="/ppt/notesSlides/notesSlide42.xml" ContentType="application/vnd.openxmlformats-officedocument.presentationml.notesSlide+xml"/>
  <Override PartName="/ppt/slides/slide43.xml" ContentType="application/vnd.openxmlformats-officedocument.presentationml.slide+xml"/>
  <Override PartName="/ppt/notesSlides/notesSlide43.xml" ContentType="application/vnd.openxmlformats-officedocument.presentationml.notesSlide+xml"/>
  <Override PartName="/ppt/slides/slide44.xml" ContentType="application/vnd.openxmlformats-officedocument.presentationml.slide+xml"/>
  <Override PartName="/ppt/notesSlides/notesSlide44.xml" ContentType="application/vnd.openxmlformats-officedocument.presentationml.notesSlide+xml"/>
  <Override PartName="/ppt/slides/slide45.xml" ContentType="application/vnd.openxmlformats-officedocument.presentationml.slide+xml"/>
  <Override PartName="/ppt/notesSlides/notesSlide45.xml" ContentType="application/vnd.openxmlformats-officedocument.presentationml.notesSlide+xml"/>
  <Override PartName="/ppt/slides/slide46.xml" ContentType="application/vnd.openxmlformats-officedocument.presentationml.slide+xml"/>
  <Override PartName="/ppt/notesSlides/notesSlide46.xml" ContentType="application/vnd.openxmlformats-officedocument.presentationml.notesSlide+xml"/>
  <Override PartName="/ppt/slides/slide47.xml" ContentType="application/vnd.openxmlformats-officedocument.presentationml.slide+xml"/>
  <Override PartName="/ppt/notesSlides/notesSlide47.xml" ContentType="application/vnd.openxmlformats-officedocument.presentationml.notesSlide+xml"/>
  <Override PartName="/ppt/slides/slide48.xml" ContentType="application/vnd.openxmlformats-officedocument.presentationml.slide+xml"/>
  <Override PartName="/ppt/notesSlides/notesSlide48.xml" ContentType="application/vnd.openxmlformats-officedocument.presentationml.notesSlide+xml"/>
  <Override PartName="/ppt/slides/slide49.xml" ContentType="application/vnd.openxmlformats-officedocument.presentationml.slide+xml"/>
  <Override PartName="/ppt/notesSlides/notesSlide49.xml" ContentType="application/vnd.openxmlformats-officedocument.presentationml.notesSlide+xml"/>
  <Override PartName="/ppt/slides/slide50.xml" ContentType="application/vnd.openxmlformats-officedocument.presentationml.slide+xml"/>
  <Override PartName="/ppt/notesSlides/notesSlide50.xml" ContentType="application/vnd.openxmlformats-officedocument.presentationml.notesSlide+xml"/>
  <Override PartName="/ppt/slides/slide51.xml" ContentType="application/vnd.openxmlformats-officedocument.presentationml.slide+xml"/>
  <Override PartName="/ppt/notesSlides/notesSlide51.xml" ContentType="application/vnd.openxmlformats-officedocument.presentationml.notesSlide+xml"/>
  <Override PartName="/ppt/slides/slide52.xml" ContentType="application/vnd.openxmlformats-officedocument.presentationml.slide+xml"/>
  <Override PartName="/ppt/notesSlides/notesSlide52.xml" ContentType="application/vnd.openxmlformats-officedocument.presentationml.notesSlide+xml"/>
  <Override PartName="/ppt/slides/slide53.xml" ContentType="application/vnd.openxmlformats-officedocument.presentationml.slide+xml"/>
  <Override PartName="/ppt/notesSlides/notesSlide53.xml" ContentType="application/vnd.openxmlformats-officedocument.presentationml.notesSlide+xml"/>
  <Override PartName="/ppt/slides/slide54.xml" ContentType="application/vnd.openxmlformats-officedocument.presentationml.slide+xml"/>
  <Override PartName="/ppt/notesSlides/notesSlide54.xml" ContentType="application/vnd.openxmlformats-officedocument.presentationml.notesSlide+xml"/>
  <Override PartName="/ppt/slides/slide55.xml" ContentType="application/vnd.openxmlformats-officedocument.presentationml.slide+xml"/>
  <Override PartName="/ppt/notesSlides/notesSlide55.xml" ContentType="application/vnd.openxmlformats-officedocument.presentationml.notesSlide+xml"/>
  <Override PartName="/ppt/slides/slide56.xml" ContentType="application/vnd.openxmlformats-officedocument.presentationml.slide+xml"/>
  <Override PartName="/ppt/notesSlides/notesSlide56.xml" ContentType="application/vnd.openxmlformats-officedocument.presentationml.notesSlide+xml"/>
  <Override PartName="/ppt/slides/slide57.xml" ContentType="application/vnd.openxmlformats-officedocument.presentationml.slide+xml"/>
  <Override PartName="/ppt/notesSlides/notesSlide57.xml" ContentType="application/vnd.openxmlformats-officedocument.presentationml.notesSlide+xml"/>
  <Override PartName="/ppt/slideMasters/slideMaster1.xml" ContentType="application/vnd.openxmlformats-officedocument.presentationml.slideMaster+xml"/>
  <Override PartName="/ppt/notesMasters/notesMaster1.xml" ContentType="application/vnd.openxmlformats-officedocument.presentationml.notesMaster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1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</p:sldIdLst>
  <p:notesMasterIdLst>
    <p:notesMasterId r:id="rId63"/>
  </p:notesMaster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13"/>
  </p:normalViewPr>
  <p:slideViewPr>
    <p:cSldViewPr snapToGrid="0" snapToObjects="1">
      <p:cViewPr varScale="1">
        <p:scale>
          <a:sx n="119" d="100"/>
          <a:sy n="119" d="100"/>
        </p:scale>
        <p:origin x="3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customXml" Target="../customXml/item3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customXml" Target="../customXml/item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65" Type="http://schemas.openxmlformats.org/officeDocument/2006/relationships/customXml" Target="../customXml/item2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 smtClean="0"/>
              <a:t>6/20/18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theme/theme1.xml" Type="http://schemas.openxmlformats.org/officeDocument/2006/relationships/theme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arget="../media/image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.xml" Type="http://schemas.openxmlformats.org/officeDocument/2006/relationships/notesSlide"/></Relationships>
</file>

<file path=ppt/slides/_rels/slide10.xml.rels><?xml version="1.0" encoding="UTF-8" standalone="yes"?>
<Relationships xmlns="http://schemas.openxmlformats.org/package/2006/relationships"><Relationship Id="rId1" Target="../media/image1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0.xml" Type="http://schemas.openxmlformats.org/officeDocument/2006/relationships/notesSlide"/></Relationships>
</file>

<file path=ppt/slides/_rels/slide11.xml.rels><?xml version="1.0" encoding="UTF-8" standalone="yes"?>
<Relationships xmlns="http://schemas.openxmlformats.org/package/2006/relationships"><Relationship Id="rId1" Target="../media/image1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1.xml" Type="http://schemas.openxmlformats.org/officeDocument/2006/relationships/notesSlide"/></Relationships>
</file>

<file path=ppt/slides/_rels/slide12.xml.rels><?xml version="1.0" encoding="UTF-8" standalone="yes"?>
<Relationships xmlns="http://schemas.openxmlformats.org/package/2006/relationships"><Relationship Id="rId1" Target="../media/image1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2.xml" Type="http://schemas.openxmlformats.org/officeDocument/2006/relationships/notesSlide"/></Relationships>
</file>

<file path=ppt/slides/_rels/slide13.xml.rels><?xml version="1.0" encoding="UTF-8" standalone="yes"?>
<Relationships xmlns="http://schemas.openxmlformats.org/package/2006/relationships"><Relationship Id="rId1" Target="../media/image1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3.xml" Type="http://schemas.openxmlformats.org/officeDocument/2006/relationships/notesSlide"/></Relationships>
</file>

<file path=ppt/slides/_rels/slide14.xml.rels><?xml version="1.0" encoding="UTF-8" standalone="yes"?>
<Relationships xmlns="http://schemas.openxmlformats.org/package/2006/relationships"><Relationship Id="rId1" Target="../media/image1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4.xml" Type="http://schemas.openxmlformats.org/officeDocument/2006/relationships/notesSlide"/></Relationships>
</file>

<file path=ppt/slides/_rels/slide15.xml.rels><?xml version="1.0" encoding="UTF-8" standalone="yes"?>
<Relationships xmlns="http://schemas.openxmlformats.org/package/2006/relationships"><Relationship Id="rId1" Target="../media/image1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5.xml" Type="http://schemas.openxmlformats.org/officeDocument/2006/relationships/notesSlide"/></Relationships>
</file>

<file path=ppt/slides/_rels/slide16.xml.rels><?xml version="1.0" encoding="UTF-8" standalone="yes"?>
<Relationships xmlns="http://schemas.openxmlformats.org/package/2006/relationships"><Relationship Id="rId1" Target="../media/image1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6.xml" Type="http://schemas.openxmlformats.org/officeDocument/2006/relationships/notesSlide"/></Relationships>
</file>

<file path=ppt/slides/_rels/slide17.xml.rels><?xml version="1.0" encoding="UTF-8" standalone="yes"?>
<Relationships xmlns="http://schemas.openxmlformats.org/package/2006/relationships"><Relationship Id="rId1" Target="../media/image1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7.xml" Type="http://schemas.openxmlformats.org/officeDocument/2006/relationships/notesSlide"/></Relationships>
</file>

<file path=ppt/slides/_rels/slide18.xml.rels><?xml version="1.0" encoding="UTF-8" standalone="yes"?>
<Relationships xmlns="http://schemas.openxmlformats.org/package/2006/relationships"><Relationship Id="rId1" Target="../media/image1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8.xml" Type="http://schemas.openxmlformats.org/officeDocument/2006/relationships/notesSlide"/></Relationships>
</file>

<file path=ppt/slides/_rels/slide19.xml.rels><?xml version="1.0" encoding="UTF-8" standalone="yes"?>
<Relationships xmlns="http://schemas.openxmlformats.org/package/2006/relationships"><Relationship Id="rId1" Target="../media/image1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9.xml" Type="http://schemas.openxmlformats.org/officeDocument/2006/relationships/notesSlide"/></Relationships>
</file>

<file path=ppt/slides/_rels/slide2.xml.rels><?xml version="1.0" encoding="UTF-8" standalone="yes"?>
<Relationships xmlns="http://schemas.openxmlformats.org/package/2006/relationships"><Relationship Id="rId1" Target="../media/image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.xml" Type="http://schemas.openxmlformats.org/officeDocument/2006/relationships/notesSlide"/></Relationships>
</file>

<file path=ppt/slides/_rels/slide20.xml.rels><?xml version="1.0" encoding="UTF-8" standalone="yes"?>
<Relationships xmlns="http://schemas.openxmlformats.org/package/2006/relationships"><Relationship Id="rId1" Target="../media/image2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0.xml" Type="http://schemas.openxmlformats.org/officeDocument/2006/relationships/notesSlide"/></Relationships>
</file>

<file path=ppt/slides/_rels/slide21.xml.rels><?xml version="1.0" encoding="UTF-8" standalone="yes"?>
<Relationships xmlns="http://schemas.openxmlformats.org/package/2006/relationships"><Relationship Id="rId1" Target="../media/image2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1.xml" Type="http://schemas.openxmlformats.org/officeDocument/2006/relationships/notesSlide"/></Relationships>
</file>

<file path=ppt/slides/_rels/slide22.xml.rels><?xml version="1.0" encoding="UTF-8" standalone="yes"?>
<Relationships xmlns="http://schemas.openxmlformats.org/package/2006/relationships"><Relationship Id="rId1" Target="../media/image2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2.xml" Type="http://schemas.openxmlformats.org/officeDocument/2006/relationships/notesSlide"/></Relationships>
</file>

<file path=ppt/slides/_rels/slide23.xml.rels><?xml version="1.0" encoding="UTF-8" standalone="yes"?>
<Relationships xmlns="http://schemas.openxmlformats.org/package/2006/relationships"><Relationship Id="rId1" Target="../media/image2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3.xml" Type="http://schemas.openxmlformats.org/officeDocument/2006/relationships/notesSlide"/></Relationships>
</file>

<file path=ppt/slides/_rels/slide24.xml.rels><?xml version="1.0" encoding="UTF-8" standalone="yes"?>
<Relationships xmlns="http://schemas.openxmlformats.org/package/2006/relationships"><Relationship Id="rId1" Target="../media/image2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4.xml" Type="http://schemas.openxmlformats.org/officeDocument/2006/relationships/notesSlide"/></Relationships>
</file>

<file path=ppt/slides/_rels/slide25.xml.rels><?xml version="1.0" encoding="UTF-8" standalone="yes"?>
<Relationships xmlns="http://schemas.openxmlformats.org/package/2006/relationships"><Relationship Id="rId1" Target="../media/image2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5.xml" Type="http://schemas.openxmlformats.org/officeDocument/2006/relationships/notesSlide"/></Relationships>
</file>

<file path=ppt/slides/_rels/slide26.xml.rels><?xml version="1.0" encoding="UTF-8" standalone="yes"?>
<Relationships xmlns="http://schemas.openxmlformats.org/package/2006/relationships"><Relationship Id="rId1" Target="../media/image2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6.xml" Type="http://schemas.openxmlformats.org/officeDocument/2006/relationships/notesSlide"/></Relationships>
</file>

<file path=ppt/slides/_rels/slide27.xml.rels><?xml version="1.0" encoding="UTF-8" standalone="yes"?>
<Relationships xmlns="http://schemas.openxmlformats.org/package/2006/relationships"><Relationship Id="rId1" Target="../media/image2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7.xml" Type="http://schemas.openxmlformats.org/officeDocument/2006/relationships/notesSlide"/></Relationships>
</file>

<file path=ppt/slides/_rels/slide28.xml.rels><?xml version="1.0" encoding="UTF-8" standalone="yes"?>
<Relationships xmlns="http://schemas.openxmlformats.org/package/2006/relationships"><Relationship Id="rId1" Target="../media/image2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8.xml" Type="http://schemas.openxmlformats.org/officeDocument/2006/relationships/notesSlide"/></Relationships>
</file>

<file path=ppt/slides/_rels/slide29.xml.rels><?xml version="1.0" encoding="UTF-8" standalone="yes"?>
<Relationships xmlns="http://schemas.openxmlformats.org/package/2006/relationships"><Relationship Id="rId1" Target="../media/image2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9.xml" Type="http://schemas.openxmlformats.org/officeDocument/2006/relationships/notesSlide"/></Relationships>
</file>

<file path=ppt/slides/_rels/slide3.xml.rels><?xml version="1.0" encoding="UTF-8" standalone="yes"?>
<Relationships xmlns="http://schemas.openxmlformats.org/package/2006/relationships"><Relationship Id="rId1" Target="../media/image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.xml" Type="http://schemas.openxmlformats.org/officeDocument/2006/relationships/notesSlide"/></Relationships>
</file>

<file path=ppt/slides/_rels/slide30.xml.rels><?xml version="1.0" encoding="UTF-8" standalone="yes"?>
<Relationships xmlns="http://schemas.openxmlformats.org/package/2006/relationships"><Relationship Id="rId1" Target="../media/image3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0.xml" Type="http://schemas.openxmlformats.org/officeDocument/2006/relationships/notesSlide"/></Relationships>
</file>

<file path=ppt/slides/_rels/slide31.xml.rels><?xml version="1.0" encoding="UTF-8" standalone="yes"?>
<Relationships xmlns="http://schemas.openxmlformats.org/package/2006/relationships"><Relationship Id="rId1" Target="../media/image3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1.xml" Type="http://schemas.openxmlformats.org/officeDocument/2006/relationships/notesSlide"/></Relationships>
</file>

<file path=ppt/slides/_rels/slide32.xml.rels><?xml version="1.0" encoding="UTF-8" standalone="yes"?>
<Relationships xmlns="http://schemas.openxmlformats.org/package/2006/relationships"><Relationship Id="rId1" Target="../media/image3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2.xml" Type="http://schemas.openxmlformats.org/officeDocument/2006/relationships/notesSlide"/></Relationships>
</file>

<file path=ppt/slides/_rels/slide33.xml.rels><?xml version="1.0" encoding="UTF-8" standalone="yes"?>
<Relationships xmlns="http://schemas.openxmlformats.org/package/2006/relationships"><Relationship Id="rId1" Target="../media/image3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3.xml" Type="http://schemas.openxmlformats.org/officeDocument/2006/relationships/notesSlide"/></Relationships>
</file>

<file path=ppt/slides/_rels/slide34.xml.rels><?xml version="1.0" encoding="UTF-8" standalone="yes"?>
<Relationships xmlns="http://schemas.openxmlformats.org/package/2006/relationships"><Relationship Id="rId1" Target="../media/image3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4.xml" Type="http://schemas.openxmlformats.org/officeDocument/2006/relationships/notesSlide"/></Relationships>
</file>

<file path=ppt/slides/_rels/slide35.xml.rels><?xml version="1.0" encoding="UTF-8" standalone="yes"?>
<Relationships xmlns="http://schemas.openxmlformats.org/package/2006/relationships"><Relationship Id="rId1" Target="../media/image3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5.xml" Type="http://schemas.openxmlformats.org/officeDocument/2006/relationships/notesSlide"/></Relationships>
</file>

<file path=ppt/slides/_rels/slide36.xml.rels><?xml version="1.0" encoding="UTF-8" standalone="yes"?>
<Relationships xmlns="http://schemas.openxmlformats.org/package/2006/relationships"><Relationship Id="rId1" Target="../media/image3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6.xml" Type="http://schemas.openxmlformats.org/officeDocument/2006/relationships/notesSlide"/></Relationships>
</file>

<file path=ppt/slides/_rels/slide37.xml.rels><?xml version="1.0" encoding="UTF-8" standalone="yes"?>
<Relationships xmlns="http://schemas.openxmlformats.org/package/2006/relationships"><Relationship Id="rId1" Target="../media/image3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7.xml" Type="http://schemas.openxmlformats.org/officeDocument/2006/relationships/notesSlide"/></Relationships>
</file>

<file path=ppt/slides/_rels/slide38.xml.rels><?xml version="1.0" encoding="UTF-8" standalone="yes"?>
<Relationships xmlns="http://schemas.openxmlformats.org/package/2006/relationships"><Relationship Id="rId1" Target="../media/image3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8.xml" Type="http://schemas.openxmlformats.org/officeDocument/2006/relationships/notesSlide"/></Relationships>
</file>

<file path=ppt/slides/_rels/slide39.xml.rels><?xml version="1.0" encoding="UTF-8" standalone="yes"?>
<Relationships xmlns="http://schemas.openxmlformats.org/package/2006/relationships"><Relationship Id="rId1" Target="../media/image3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9.xml" Type="http://schemas.openxmlformats.org/officeDocument/2006/relationships/notesSlide"/></Relationships>
</file>

<file path=ppt/slides/_rels/slide4.xml.rels><?xml version="1.0" encoding="UTF-8" standalone="yes"?>
<Relationships xmlns="http://schemas.openxmlformats.org/package/2006/relationships"><Relationship Id="rId1" Target="../media/image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.xml" Type="http://schemas.openxmlformats.org/officeDocument/2006/relationships/notesSlide"/></Relationships>
</file>

<file path=ppt/slides/_rels/slide40.xml.rels><?xml version="1.0" encoding="UTF-8" standalone="yes"?>
<Relationships xmlns="http://schemas.openxmlformats.org/package/2006/relationships"><Relationship Id="rId1" Target="../media/image4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0.xml" Type="http://schemas.openxmlformats.org/officeDocument/2006/relationships/notesSlide"/></Relationships>
</file>

<file path=ppt/slides/_rels/slide41.xml.rels><?xml version="1.0" encoding="UTF-8" standalone="yes"?>
<Relationships xmlns="http://schemas.openxmlformats.org/package/2006/relationships"><Relationship Id="rId1" Target="../media/image4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1.xml" Type="http://schemas.openxmlformats.org/officeDocument/2006/relationships/notesSlide"/></Relationships>
</file>

<file path=ppt/slides/_rels/slide42.xml.rels><?xml version="1.0" encoding="UTF-8" standalone="yes"?>
<Relationships xmlns="http://schemas.openxmlformats.org/package/2006/relationships"><Relationship Id="rId1" Target="../media/image4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2.xml" Type="http://schemas.openxmlformats.org/officeDocument/2006/relationships/notesSlide"/></Relationships>
</file>

<file path=ppt/slides/_rels/slide43.xml.rels><?xml version="1.0" encoding="UTF-8" standalone="yes"?>
<Relationships xmlns="http://schemas.openxmlformats.org/package/2006/relationships"><Relationship Id="rId1" Target="../media/image4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3.xml" Type="http://schemas.openxmlformats.org/officeDocument/2006/relationships/notesSlide"/></Relationships>
</file>

<file path=ppt/slides/_rels/slide44.xml.rels><?xml version="1.0" encoding="UTF-8" standalone="yes"?>
<Relationships xmlns="http://schemas.openxmlformats.org/package/2006/relationships"><Relationship Id="rId1" Target="../media/image4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4.xml" Type="http://schemas.openxmlformats.org/officeDocument/2006/relationships/notesSlide"/></Relationships>
</file>

<file path=ppt/slides/_rels/slide45.xml.rels><?xml version="1.0" encoding="UTF-8" standalone="yes"?>
<Relationships xmlns="http://schemas.openxmlformats.org/package/2006/relationships"><Relationship Id="rId1" Target="../media/image4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5.xml" Type="http://schemas.openxmlformats.org/officeDocument/2006/relationships/notesSlide"/></Relationships>
</file>

<file path=ppt/slides/_rels/slide46.xml.rels><?xml version="1.0" encoding="UTF-8" standalone="yes"?>
<Relationships xmlns="http://schemas.openxmlformats.org/package/2006/relationships"><Relationship Id="rId1" Target="../media/image4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6.xml" Type="http://schemas.openxmlformats.org/officeDocument/2006/relationships/notesSlide"/></Relationships>
</file>

<file path=ppt/slides/_rels/slide47.xml.rels><?xml version="1.0" encoding="UTF-8" standalone="yes"?>
<Relationships xmlns="http://schemas.openxmlformats.org/package/2006/relationships"><Relationship Id="rId1" Target="../media/image4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7.xml" Type="http://schemas.openxmlformats.org/officeDocument/2006/relationships/notesSlide"/></Relationships>
</file>

<file path=ppt/slides/_rels/slide48.xml.rels><?xml version="1.0" encoding="UTF-8" standalone="yes"?>
<Relationships xmlns="http://schemas.openxmlformats.org/package/2006/relationships"><Relationship Id="rId1" Target="../media/image4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8.xml" Type="http://schemas.openxmlformats.org/officeDocument/2006/relationships/notesSlide"/></Relationships>
</file>

<file path=ppt/slides/_rels/slide49.xml.rels><?xml version="1.0" encoding="UTF-8" standalone="yes"?>
<Relationships xmlns="http://schemas.openxmlformats.org/package/2006/relationships"><Relationship Id="rId1" Target="../media/image4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9.xml" Type="http://schemas.openxmlformats.org/officeDocument/2006/relationships/notesSlide"/></Relationships>
</file>

<file path=ppt/slides/_rels/slide5.xml.rels><?xml version="1.0" encoding="UTF-8" standalone="yes"?>
<Relationships xmlns="http://schemas.openxmlformats.org/package/2006/relationships"><Relationship Id="rId1" Target="../media/image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.xml" Type="http://schemas.openxmlformats.org/officeDocument/2006/relationships/notesSlide"/></Relationships>
</file>

<file path=ppt/slides/_rels/slide50.xml.rels><?xml version="1.0" encoding="UTF-8" standalone="yes"?>
<Relationships xmlns="http://schemas.openxmlformats.org/package/2006/relationships"><Relationship Id="rId1" Target="../media/image5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0.xml" Type="http://schemas.openxmlformats.org/officeDocument/2006/relationships/notesSlide"/></Relationships>
</file>

<file path=ppt/slides/_rels/slide51.xml.rels><?xml version="1.0" encoding="UTF-8" standalone="yes"?>
<Relationships xmlns="http://schemas.openxmlformats.org/package/2006/relationships"><Relationship Id="rId1" Target="../media/image5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1.xml" Type="http://schemas.openxmlformats.org/officeDocument/2006/relationships/notesSlide"/></Relationships>
</file>

<file path=ppt/slides/_rels/slide52.xml.rels><?xml version="1.0" encoding="UTF-8" standalone="yes"?>
<Relationships xmlns="http://schemas.openxmlformats.org/package/2006/relationships"><Relationship Id="rId1" Target="../media/image5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2.xml" Type="http://schemas.openxmlformats.org/officeDocument/2006/relationships/notesSlide"/></Relationships>
</file>

<file path=ppt/slides/_rels/slide53.xml.rels><?xml version="1.0" encoding="UTF-8" standalone="yes"?>
<Relationships xmlns="http://schemas.openxmlformats.org/package/2006/relationships"><Relationship Id="rId1" Target="../media/image5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3.xml" Type="http://schemas.openxmlformats.org/officeDocument/2006/relationships/notesSlide"/></Relationships>
</file>

<file path=ppt/slides/_rels/slide54.xml.rels><?xml version="1.0" encoding="UTF-8" standalone="yes"?>
<Relationships xmlns="http://schemas.openxmlformats.org/package/2006/relationships"><Relationship Id="rId1" Target="../media/image5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4.xml" Type="http://schemas.openxmlformats.org/officeDocument/2006/relationships/notesSlide"/></Relationships>
</file>

<file path=ppt/slides/_rels/slide55.xml.rels><?xml version="1.0" encoding="UTF-8" standalone="yes"?>
<Relationships xmlns="http://schemas.openxmlformats.org/package/2006/relationships"><Relationship Id="rId1" Target="../media/image5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5.xml" Type="http://schemas.openxmlformats.org/officeDocument/2006/relationships/notesSlide"/></Relationships>
</file>

<file path=ppt/slides/_rels/slide56.xml.rels><?xml version="1.0" encoding="UTF-8" standalone="yes"?>
<Relationships xmlns="http://schemas.openxmlformats.org/package/2006/relationships"><Relationship Id="rId1" Target="../media/image5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6.xml" Type="http://schemas.openxmlformats.org/officeDocument/2006/relationships/notesSlide"/></Relationships>
</file>

<file path=ppt/slides/_rels/slide57.xml.rels><?xml version="1.0" encoding="UTF-8" standalone="yes"?>
<Relationships xmlns="http://schemas.openxmlformats.org/package/2006/relationships"><Relationship Id="rId1" Target="../media/image5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7.xml" Type="http://schemas.openxmlformats.org/officeDocument/2006/relationships/notesSlide"/></Relationships>
</file>

<file path=ppt/slides/_rels/slide6.xml.rels><?xml version="1.0" encoding="UTF-8" standalone="yes"?>
<Relationships xmlns="http://schemas.openxmlformats.org/package/2006/relationships"><Relationship Id="rId1" Target="../media/image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.xml" Type="http://schemas.openxmlformats.org/officeDocument/2006/relationships/notesSlide"/></Relationships>
</file>

<file path=ppt/slides/_rels/slide7.xml.rels><?xml version="1.0" encoding="UTF-8" standalone="yes"?>
<Relationships xmlns="http://schemas.openxmlformats.org/package/2006/relationships"><Relationship Id="rId1" Target="../media/image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7.xml" Type="http://schemas.openxmlformats.org/officeDocument/2006/relationships/notesSlide"/></Relationships>
</file>

<file path=ppt/slides/_rels/slide8.xml.rels><?xml version="1.0" encoding="UTF-8" standalone="yes"?>
<Relationships xmlns="http://schemas.openxmlformats.org/package/2006/relationships"><Relationship Id="rId1" Target="../media/image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8.xml" Type="http://schemas.openxmlformats.org/officeDocument/2006/relationships/notesSlide"/></Relationships>
</file>

<file path=ppt/slides/_rels/slide9.xml.rels><?xml version="1.0" encoding="UTF-8" standalone="yes"?>
<Relationships xmlns="http://schemas.openxmlformats.org/package/2006/relationships"><Relationship Id="rId1" Target="../media/image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9.xml" Type="http://schemas.openxmlformats.org/officeDocument/2006/relationships/notesSlide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0D04467E1C36C4583C5C70E5038B73A" ma:contentTypeVersion="5" ma:contentTypeDescription="Create a new document." ma:contentTypeScope="" ma:versionID="99da857093248b93ce5ec22a8fdc052d">
  <xsd:schema xmlns:xsd="http://www.w3.org/2001/XMLSchema" xmlns:xs="http://www.w3.org/2001/XMLSchema" xmlns:p="http://schemas.microsoft.com/office/2006/metadata/properties" xmlns:ns2="acf952b9-1039-4956-965c-24aafd642e46" targetNamespace="http://schemas.microsoft.com/office/2006/metadata/properties" ma:root="true" ma:fieldsID="06f244ce69c570fa837c278fbb2226a9" ns2:_="">
    <xsd:import namespace="acf952b9-1039-4956-965c-24aafd642e4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cf952b9-1039-4956-965c-24aafd642e4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LengthInSeconds" ma:index="12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FC90D888-7842-401F-AD12-5361961EB0D2}"/>
</file>

<file path=customXml/itemProps2.xml><?xml version="1.0" encoding="utf-8"?>
<ds:datastoreItem xmlns:ds="http://schemas.openxmlformats.org/officeDocument/2006/customXml" ds:itemID="{F2A267A7-7DB3-409E-A3D6-612ED026A34E}"/>
</file>

<file path=customXml/itemProps3.xml><?xml version="1.0" encoding="utf-8"?>
<ds:datastoreItem xmlns:ds="http://schemas.openxmlformats.org/officeDocument/2006/customXml" ds:itemID="{4242B4A5-21AE-4E6A-A28F-C96324806F81}"/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</PresentationFormat>
  <Paragraphs>0</Paragraphs>
  <Slides>57</Slides>
  <Notes>57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58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</vt:vector>
  </TitlesOfParts>
  <Company>PptxGenJS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2022-01-28T09:43:49Z</dcterms:created>
  <dcterms:modified xsi:type="dcterms:W3CDTF">2022-01-28T09:43:49Z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0x01010020D04467E1C36C4583C5C70E5038B73A</vt:lpwstr>
  </property>
</Properties>
</file>